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34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46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56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22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83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97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9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07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8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12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16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4520-FD15-4958-886B-BE7EA6BE3385}" type="datetimeFigureOut">
              <a:rPr kumimoji="1" lang="ja-JP" altLang="en-US" smtClean="0"/>
              <a:t>2019/11/10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30C6-E5F0-49E6-9941-CB63F0AC5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9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6518" y="929381"/>
            <a:ext cx="5431503" cy="483019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クラブ名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1381" y="1802035"/>
            <a:ext cx="3616918" cy="1565975"/>
          </a:xfrm>
          <a:ln w="952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クラブ紹介文章①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C:\Users\oec1208\Documents\リバーサイド\テニス協会理事会\台東区テニス協会ロゴ\台東区テニス協会ロゴ_黄色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223" y="865188"/>
            <a:ext cx="652531" cy="641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C:\Users\oec1208\Documents\リバーサイド\テニス協会理事会\台東区テニス協会ロゴ\台東区テニス協会ロゴ_黄色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741" y="800995"/>
            <a:ext cx="652531" cy="6416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8919290" y="800995"/>
            <a:ext cx="2850526" cy="4957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「クラブテーマ」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5031650" y="1832271"/>
            <a:ext cx="3887640" cy="420277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クラブ紹介文書②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196518" y="1351772"/>
            <a:ext cx="3859473" cy="4804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投稿者名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1275611" y="3453063"/>
            <a:ext cx="3602688" cy="2581977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写真１</a:t>
            </a: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9051605" y="1832270"/>
            <a:ext cx="2262695" cy="22135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写真２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9031517" y="4045773"/>
            <a:ext cx="2282783" cy="19892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写真３</a:t>
            </a:r>
          </a:p>
        </p:txBody>
      </p:sp>
    </p:spTree>
    <p:extLst>
      <p:ext uri="{BB962C8B-B14F-4D97-AF65-F5344CB8AC3E}">
        <p14:creationId xmlns:p14="http://schemas.microsoft.com/office/powerpoint/2010/main" val="76710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6519" y="929381"/>
            <a:ext cx="5954424" cy="51325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　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タイトウテニスクラブ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1380" y="1802035"/>
            <a:ext cx="3584980" cy="19199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文字枠の中に文章の作成をお願いします。基本的にはクラブ紹介という内容でお願いしたく、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周年に対するあいさつ文は不要です。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祝辞文は省いて頂きクラブ紹介の内容にスペースを使って頂きたいという趣旨です。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この枠一杯で</a:t>
            </a:r>
            <a:r>
              <a:rPr kumimoji="1"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306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</a:t>
            </a:r>
          </a:p>
        </p:txBody>
      </p:sp>
      <p:pic>
        <p:nvPicPr>
          <p:cNvPr id="4" name="図 3" descr="C:\Users\oec1208\Documents\リバーサイド\テニス協会理事会\台東区テニス協会ロゴ\台東区テニス協会ロゴ_黄色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223" y="865188"/>
            <a:ext cx="652531" cy="641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C:\Users\oec1208\Documents\リバーサイド\テニス協会理事会\台東区テニス協会ロゴ\台東区テニス協会ロゴ_黄色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534" y="929381"/>
            <a:ext cx="652531" cy="6416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8919290" y="800995"/>
            <a:ext cx="2850526" cy="495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大人のくせに元気です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170" y="4360252"/>
            <a:ext cx="1366532" cy="1197083"/>
          </a:xfrm>
          <a:prstGeom prst="rect">
            <a:avLst/>
          </a:prstGeom>
        </p:spPr>
      </p:pic>
      <p:sp>
        <p:nvSpPr>
          <p:cNvPr id="11" name="サブタイトル 2"/>
          <p:cNvSpPr txBox="1">
            <a:spLocks/>
          </p:cNvSpPr>
          <p:nvPr/>
        </p:nvSpPr>
        <p:spPr>
          <a:xfrm>
            <a:off x="4963018" y="1802034"/>
            <a:ext cx="4118954" cy="4963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この１ページ（掲載は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A4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の半分：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A5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横になります）で、文章と写真（写真は１枚～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枚）で、クラブ紹介ページを作成して頂きます。文字数は８００文字以内を基本とさせて頂きます。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スペースを大きくとり、文章スペース（文字数）を少なくする等は基本的にお任せ致しますが、文字のフォント（字体、文字サイズ）、編集の段階で統一する事となりますので、文字数の上限は８００文字とさせていただいており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例：このパワーポイントでフォントを小さくして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1000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文字の文章を作成して頂いても、編集段階で、文字サイズは統一されますので、文章が収まりきらない事になります。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この枠一杯で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380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</a:t>
            </a:r>
          </a:p>
          <a:p>
            <a:pPr algn="l"/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196518" y="1351772"/>
            <a:ext cx="3859473" cy="4804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台東　太郎（投稿者名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9144000" y="3814435"/>
            <a:ext cx="2641739" cy="2951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081973" y="3305146"/>
            <a:ext cx="2869622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枠は３つに分けなくてもけっこうでし、写真とのバランスを考えてレイアウトして頂いても構いません。但し、レイアウトは編集段階で変更させて頂く場合がございますので、ご了承下さいます様、お願い致します。この枠一杯で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114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文字となります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802034"/>
            <a:ext cx="2511727" cy="150311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221" y="4360252"/>
            <a:ext cx="3449941" cy="206457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463" y="5644977"/>
            <a:ext cx="2026984" cy="121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9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6519" y="929381"/>
            <a:ext cx="5806939" cy="51325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タイトウテニスクラブ</a:t>
            </a:r>
            <a:r>
              <a:rPr kumimoji="1"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1380" y="1802035"/>
            <a:ext cx="3584980" cy="19199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文字枠の中に文章の作成をお願いします。基本的にはクラブ紹介という内容でお願いしたく、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周年に対するあいさつ文は不要です。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祝辞文は省いて頂きクラブ紹介の内容にスペースを使って頂きたいという趣旨です。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この枠一杯で</a:t>
            </a:r>
            <a:r>
              <a:rPr kumimoji="1"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306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</a:t>
            </a:r>
          </a:p>
        </p:txBody>
      </p:sp>
      <p:pic>
        <p:nvPicPr>
          <p:cNvPr id="4" name="図 3" descr="C:\Users\oec1208\Documents\リバーサイド\テニス協会理事会\台東区テニス協会ロゴ\台東区テニス協会ロゴ_黄色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223" y="865188"/>
            <a:ext cx="652531" cy="641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C:\Users\oec1208\Documents\リバーサイド\テニス協会理事会\台東区テニス協会ロゴ\台東区テニス協会ロゴ_黄色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223" y="873936"/>
            <a:ext cx="652531" cy="6416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8895693" y="946877"/>
            <a:ext cx="2850526" cy="4957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大人のくせに元気です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170" y="4360252"/>
            <a:ext cx="1366532" cy="1197083"/>
          </a:xfrm>
          <a:prstGeom prst="rect">
            <a:avLst/>
          </a:prstGeom>
        </p:spPr>
      </p:pic>
      <p:sp>
        <p:nvSpPr>
          <p:cNvPr id="11" name="サブタイトル 2"/>
          <p:cNvSpPr txBox="1">
            <a:spLocks/>
          </p:cNvSpPr>
          <p:nvPr/>
        </p:nvSpPr>
        <p:spPr>
          <a:xfrm>
            <a:off x="4963018" y="1802034"/>
            <a:ext cx="4118954" cy="4963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この１ページ（掲載は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A4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の半分：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A5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横になります）で、文章と写真（写真は１枚～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枚）で、クラブ紹介ページを作成して頂きます。文字数は８００文字以内を基本とさせて頂きます。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スペースを大きくとり、文章スペース（文字数）を少なくする等は基本的にお任せ致しますが、文字のフォント（字体、文字サイズ）、編集の段階で統一する事となりますので、文字数の上限は８００文字とさせていただいており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例：このパワーポイントでフォントを小さくして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1000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文字の文章を作成して頂いても、編集段階で、文字サイズは統一されますので、文章が収まりきらない事になります。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この枠一杯で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380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文字</a:t>
            </a:r>
          </a:p>
          <a:p>
            <a:pPr algn="l"/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196518" y="1351772"/>
            <a:ext cx="3859473" cy="4804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台東　太郎（投稿者名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9144000" y="3814435"/>
            <a:ext cx="2641739" cy="2951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081973" y="3305146"/>
            <a:ext cx="2573753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写真スペースを広く使いたい場合は、文字スペースを狭くして写真ページを広くとっていただいて結構です。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802034"/>
            <a:ext cx="2511727" cy="150311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83" y="4347429"/>
            <a:ext cx="3468322" cy="207557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9" y="4958793"/>
            <a:ext cx="2446721" cy="146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2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7724</TotalTime>
  <Words>534</Words>
  <Application>Microsoft Office PowerPoint</Application>
  <PresentationFormat>ワイド画面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Arial</vt:lpstr>
      <vt:lpstr>Calibri</vt:lpstr>
      <vt:lpstr>Calibri Light</vt:lpstr>
      <vt:lpstr>Office テーマ</vt:lpstr>
      <vt:lpstr>クラブ名</vt:lpstr>
      <vt:lpstr>例　タイトウテニスクラブ</vt:lpstr>
      <vt:lpstr>例タイトウテニスクラブ2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朝日信金公式テニス部</dc:title>
  <dc:creator>福島 秀之</dc:creator>
  <cp:lastModifiedBy>田中 好雄</cp:lastModifiedBy>
  <cp:revision>28</cp:revision>
  <cp:lastPrinted>2019-10-15T14:30:42Z</cp:lastPrinted>
  <dcterms:created xsi:type="dcterms:W3CDTF">2019-06-11T04:08:12Z</dcterms:created>
  <dcterms:modified xsi:type="dcterms:W3CDTF">2019-11-10T00:42:36Z</dcterms:modified>
</cp:coreProperties>
</file>